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er Søndergaard" userId="b2e98d4d672d23b3" providerId="LiveId" clId="{D18DA4D7-93A6-43C3-8E64-FD6E4ED71B59}"/>
    <pc:docChg chg="custSel addSld modSld modShowInfo">
      <pc:chgData name="Peder Søndergaard" userId="b2e98d4d672d23b3" providerId="LiveId" clId="{D18DA4D7-93A6-43C3-8E64-FD6E4ED71B59}" dt="2020-09-12T13:18:17.043" v="465" actId="255"/>
      <pc:docMkLst>
        <pc:docMk/>
      </pc:docMkLst>
      <pc:sldChg chg="modSp mod">
        <pc:chgData name="Peder Søndergaard" userId="b2e98d4d672d23b3" providerId="LiveId" clId="{D18DA4D7-93A6-43C3-8E64-FD6E4ED71B59}" dt="2020-09-10T18:12:06.673" v="1" actId="20577"/>
        <pc:sldMkLst>
          <pc:docMk/>
          <pc:sldMk cId="3779393574" sldId="257"/>
        </pc:sldMkLst>
        <pc:spChg chg="mod">
          <ac:chgData name="Peder Søndergaard" userId="b2e98d4d672d23b3" providerId="LiveId" clId="{D18DA4D7-93A6-43C3-8E64-FD6E4ED71B59}" dt="2020-09-10T18:12:06.673" v="1" actId="20577"/>
          <ac:spMkLst>
            <pc:docMk/>
            <pc:sldMk cId="3779393574" sldId="257"/>
            <ac:spMk id="4" creationId="{992B8C93-C67B-47D3-8629-94D7A88B3173}"/>
          </ac:spMkLst>
        </pc:spChg>
      </pc:sldChg>
      <pc:sldChg chg="modSp mod">
        <pc:chgData name="Peder Søndergaard" userId="b2e98d4d672d23b3" providerId="LiveId" clId="{D18DA4D7-93A6-43C3-8E64-FD6E4ED71B59}" dt="2020-09-10T18:12:19.827" v="2" actId="20577"/>
        <pc:sldMkLst>
          <pc:docMk/>
          <pc:sldMk cId="2982888406" sldId="258"/>
        </pc:sldMkLst>
        <pc:spChg chg="mod">
          <ac:chgData name="Peder Søndergaard" userId="b2e98d4d672d23b3" providerId="LiveId" clId="{D18DA4D7-93A6-43C3-8E64-FD6E4ED71B59}" dt="2020-09-10T18:12:19.827" v="2" actId="20577"/>
          <ac:spMkLst>
            <pc:docMk/>
            <pc:sldMk cId="2982888406" sldId="258"/>
            <ac:spMk id="5" creationId="{CABBDD7D-E92B-42EF-A3A3-876840BB25F7}"/>
          </ac:spMkLst>
        </pc:spChg>
      </pc:sldChg>
      <pc:sldChg chg="modSp mod">
        <pc:chgData name="Peder Søndergaard" userId="b2e98d4d672d23b3" providerId="LiveId" clId="{D18DA4D7-93A6-43C3-8E64-FD6E4ED71B59}" dt="2020-09-10T18:12:48.091" v="6" actId="20577"/>
        <pc:sldMkLst>
          <pc:docMk/>
          <pc:sldMk cId="1842721453" sldId="259"/>
        </pc:sldMkLst>
        <pc:spChg chg="mod">
          <ac:chgData name="Peder Søndergaard" userId="b2e98d4d672d23b3" providerId="LiveId" clId="{D18DA4D7-93A6-43C3-8E64-FD6E4ED71B59}" dt="2020-09-10T18:12:48.091" v="6" actId="20577"/>
          <ac:spMkLst>
            <pc:docMk/>
            <pc:sldMk cId="1842721453" sldId="259"/>
            <ac:spMk id="2" creationId="{55AA4DCE-427D-4D1C-8AC2-97B1740DF3A2}"/>
          </ac:spMkLst>
        </pc:spChg>
      </pc:sldChg>
      <pc:sldChg chg="modSp mod">
        <pc:chgData name="Peder Søndergaard" userId="b2e98d4d672d23b3" providerId="LiveId" clId="{D18DA4D7-93A6-43C3-8E64-FD6E4ED71B59}" dt="2020-09-10T18:12:58.255" v="7" actId="20577"/>
        <pc:sldMkLst>
          <pc:docMk/>
          <pc:sldMk cId="434282382" sldId="260"/>
        </pc:sldMkLst>
        <pc:spChg chg="mod">
          <ac:chgData name="Peder Søndergaard" userId="b2e98d4d672d23b3" providerId="LiveId" clId="{D18DA4D7-93A6-43C3-8E64-FD6E4ED71B59}" dt="2020-09-10T18:12:58.255" v="7" actId="20577"/>
          <ac:spMkLst>
            <pc:docMk/>
            <pc:sldMk cId="434282382" sldId="260"/>
            <ac:spMk id="4" creationId="{59E472F1-FAC2-454E-946B-CE37965D3230}"/>
          </ac:spMkLst>
        </pc:spChg>
      </pc:sldChg>
      <pc:sldChg chg="modSp">
        <pc:chgData name="Peder Søndergaard" userId="b2e98d4d672d23b3" providerId="LiveId" clId="{D18DA4D7-93A6-43C3-8E64-FD6E4ED71B59}" dt="2020-09-10T18:13:36.500" v="8" actId="20577"/>
        <pc:sldMkLst>
          <pc:docMk/>
          <pc:sldMk cId="3783435096" sldId="263"/>
        </pc:sldMkLst>
        <pc:graphicFrameChg chg="mod">
          <ac:chgData name="Peder Søndergaard" userId="b2e98d4d672d23b3" providerId="LiveId" clId="{D18DA4D7-93A6-43C3-8E64-FD6E4ED71B59}" dt="2020-09-10T18:13:36.500" v="8" actId="20577"/>
          <ac:graphicFrameMkLst>
            <pc:docMk/>
            <pc:sldMk cId="3783435096" sldId="263"/>
            <ac:graphicFrameMk id="5" creationId="{B777B9F6-A30C-4F5F-BE48-ABF80672DA60}"/>
          </ac:graphicFrameMkLst>
        </pc:graphicFrameChg>
      </pc:sldChg>
      <pc:sldChg chg="modSp mod">
        <pc:chgData name="Peder Søndergaard" userId="b2e98d4d672d23b3" providerId="LiveId" clId="{D18DA4D7-93A6-43C3-8E64-FD6E4ED71B59}" dt="2020-09-10T18:14:23.926" v="19" actId="20577"/>
        <pc:sldMkLst>
          <pc:docMk/>
          <pc:sldMk cId="3126685599" sldId="267"/>
        </pc:sldMkLst>
        <pc:spChg chg="mod">
          <ac:chgData name="Peder Søndergaard" userId="b2e98d4d672d23b3" providerId="LiveId" clId="{D18DA4D7-93A6-43C3-8E64-FD6E4ED71B59}" dt="2020-09-10T18:14:23.926" v="19" actId="20577"/>
          <ac:spMkLst>
            <pc:docMk/>
            <pc:sldMk cId="3126685599" sldId="267"/>
            <ac:spMk id="2" creationId="{1751F694-F9E6-4224-895A-9A350204D1AF}"/>
          </ac:spMkLst>
        </pc:spChg>
      </pc:sldChg>
      <pc:sldChg chg="modSp new mod">
        <pc:chgData name="Peder Søndergaard" userId="b2e98d4d672d23b3" providerId="LiveId" clId="{D18DA4D7-93A6-43C3-8E64-FD6E4ED71B59}" dt="2020-09-12T13:15:00.388" v="76" actId="1076"/>
        <pc:sldMkLst>
          <pc:docMk/>
          <pc:sldMk cId="2820389273" sldId="268"/>
        </pc:sldMkLst>
        <pc:spChg chg="mod">
          <ac:chgData name="Peder Søndergaard" userId="b2e98d4d672d23b3" providerId="LiveId" clId="{D18DA4D7-93A6-43C3-8E64-FD6E4ED71B59}" dt="2020-09-12T13:15:00.388" v="76" actId="1076"/>
          <ac:spMkLst>
            <pc:docMk/>
            <pc:sldMk cId="2820389273" sldId="268"/>
            <ac:spMk id="2" creationId="{0124014C-D077-4FBB-B680-23C67E5F8700}"/>
          </ac:spMkLst>
        </pc:spChg>
      </pc:sldChg>
      <pc:sldChg chg="modSp new mod">
        <pc:chgData name="Peder Søndergaard" userId="b2e98d4d672d23b3" providerId="LiveId" clId="{D18DA4D7-93A6-43C3-8E64-FD6E4ED71B59}" dt="2020-09-12T13:18:17.043" v="465" actId="255"/>
        <pc:sldMkLst>
          <pc:docMk/>
          <pc:sldMk cId="1552124753" sldId="269"/>
        </pc:sldMkLst>
        <pc:spChg chg="mod">
          <ac:chgData name="Peder Søndergaard" userId="b2e98d4d672d23b3" providerId="LiveId" clId="{D18DA4D7-93A6-43C3-8E64-FD6E4ED71B59}" dt="2020-09-12T13:17:00.460" v="239" actId="20577"/>
          <ac:spMkLst>
            <pc:docMk/>
            <pc:sldMk cId="1552124753" sldId="269"/>
            <ac:spMk id="2" creationId="{FA5FAC3B-1922-415E-8EE9-B2E55571C8F2}"/>
          </ac:spMkLst>
        </pc:spChg>
        <pc:spChg chg="mod">
          <ac:chgData name="Peder Søndergaard" userId="b2e98d4d672d23b3" providerId="LiveId" clId="{D18DA4D7-93A6-43C3-8E64-FD6E4ED71B59}" dt="2020-09-12T13:18:17.043" v="465" actId="255"/>
          <ac:spMkLst>
            <pc:docMk/>
            <pc:sldMk cId="1552124753" sldId="269"/>
            <ac:spMk id="3" creationId="{9624296D-72F8-47AD-8B29-12F099848CDC}"/>
          </ac:spMkLst>
        </pc:spChg>
        <pc:spChg chg="mod">
          <ac:chgData name="Peder Søndergaard" userId="b2e98d4d672d23b3" providerId="LiveId" clId="{D18DA4D7-93A6-43C3-8E64-FD6E4ED71B59}" dt="2020-09-12T13:17:05.911" v="240" actId="20577"/>
          <ac:spMkLst>
            <pc:docMk/>
            <pc:sldMk cId="1552124753" sldId="269"/>
            <ac:spMk id="4" creationId="{A7712C7A-0489-49D5-8A6B-6973D000D91A}"/>
          </ac:spMkLst>
        </pc:sp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A9FF5-9BA8-4BD4-AE2F-4B140D45C995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A14875-0AF7-4DA4-83C5-93D8F4D7EE73}">
      <dgm:prSet/>
      <dgm:spPr/>
      <dgm:t>
        <a:bodyPr/>
        <a:lstStyle/>
        <a:p>
          <a:r>
            <a:rPr lang="da-DK" baseline="0"/>
            <a:t>Kontakt din formand</a:t>
          </a:r>
          <a:endParaRPr lang="en-US"/>
        </a:p>
      </dgm:t>
    </dgm:pt>
    <dgm:pt modelId="{F7058A79-5C6B-48DC-9877-CF11E32FCECA}" type="parTrans" cxnId="{AADFC55F-F373-414C-8F1D-1C21B6882639}">
      <dgm:prSet/>
      <dgm:spPr/>
      <dgm:t>
        <a:bodyPr/>
        <a:lstStyle/>
        <a:p>
          <a:endParaRPr lang="en-US"/>
        </a:p>
      </dgm:t>
    </dgm:pt>
    <dgm:pt modelId="{87E31E43-4849-4AC5-95EE-20FC7E6EF072}" type="sibTrans" cxnId="{AADFC55F-F373-414C-8F1D-1C21B6882639}">
      <dgm:prSet/>
      <dgm:spPr/>
      <dgm:t>
        <a:bodyPr/>
        <a:lstStyle/>
        <a:p>
          <a:endParaRPr lang="en-US"/>
        </a:p>
      </dgm:t>
    </dgm:pt>
    <dgm:pt modelId="{0BD584F0-583D-4E4D-9C80-97AF212C15C7}">
      <dgm:prSet/>
      <dgm:spPr/>
      <dgm:t>
        <a:bodyPr/>
        <a:lstStyle/>
        <a:p>
          <a:r>
            <a:rPr lang="da-DK" baseline="0"/>
            <a:t>Kontakt Forretningsfører Jan</a:t>
          </a:r>
          <a:endParaRPr lang="en-US"/>
        </a:p>
      </dgm:t>
    </dgm:pt>
    <dgm:pt modelId="{1D5424A2-ADA5-4314-8299-95DA303CF439}" type="parTrans" cxnId="{2024FB68-5697-47F0-8D33-2A661C2D4488}">
      <dgm:prSet/>
      <dgm:spPr/>
      <dgm:t>
        <a:bodyPr/>
        <a:lstStyle/>
        <a:p>
          <a:endParaRPr lang="en-US"/>
        </a:p>
      </dgm:t>
    </dgm:pt>
    <dgm:pt modelId="{B81014C4-4AF2-4814-81B8-82E1ADA22E6D}" type="sibTrans" cxnId="{2024FB68-5697-47F0-8D33-2A661C2D4488}">
      <dgm:prSet/>
      <dgm:spPr/>
      <dgm:t>
        <a:bodyPr/>
        <a:lstStyle/>
        <a:p>
          <a:endParaRPr lang="en-US"/>
        </a:p>
      </dgm:t>
    </dgm:pt>
    <dgm:pt modelId="{88C00C21-A48B-425B-8DC0-5FA648716BBC}">
      <dgm:prSet/>
      <dgm:spPr/>
      <dgm:t>
        <a:bodyPr/>
        <a:lstStyle/>
        <a:p>
          <a:r>
            <a:rPr lang="da-DK" baseline="0" dirty="0"/>
            <a:t>Kontakt forsikringsmægler Johannes</a:t>
          </a:r>
          <a:endParaRPr lang="en-US" dirty="0"/>
        </a:p>
      </dgm:t>
    </dgm:pt>
    <dgm:pt modelId="{DD188CE7-3F5A-4D25-AD0A-2EBEEBD196B9}" type="parTrans" cxnId="{F5DFBF15-6597-414A-A828-4C91BD319FED}">
      <dgm:prSet/>
      <dgm:spPr/>
      <dgm:t>
        <a:bodyPr/>
        <a:lstStyle/>
        <a:p>
          <a:endParaRPr lang="en-US"/>
        </a:p>
      </dgm:t>
    </dgm:pt>
    <dgm:pt modelId="{A49BD0CE-DC68-42D2-884C-880F3CB04D6C}" type="sibTrans" cxnId="{F5DFBF15-6597-414A-A828-4C91BD319FED}">
      <dgm:prSet/>
      <dgm:spPr/>
      <dgm:t>
        <a:bodyPr/>
        <a:lstStyle/>
        <a:p>
          <a:endParaRPr lang="en-US"/>
        </a:p>
      </dgm:t>
    </dgm:pt>
    <dgm:pt modelId="{DE138C41-C721-498F-BD68-739E087A296D}">
      <dgm:prSet/>
      <dgm:spPr/>
      <dgm:t>
        <a:bodyPr/>
        <a:lstStyle/>
        <a:p>
          <a:r>
            <a:rPr lang="da-DK" baseline="0"/>
            <a:t>Vær tålmodig……</a:t>
          </a:r>
          <a:endParaRPr lang="en-US"/>
        </a:p>
      </dgm:t>
    </dgm:pt>
    <dgm:pt modelId="{E950EF40-DCB9-4237-A0A7-7EA9AAAA7D39}" type="parTrans" cxnId="{097940F3-0550-4CCC-A596-77457DEAE300}">
      <dgm:prSet/>
      <dgm:spPr/>
      <dgm:t>
        <a:bodyPr/>
        <a:lstStyle/>
        <a:p>
          <a:endParaRPr lang="en-US"/>
        </a:p>
      </dgm:t>
    </dgm:pt>
    <dgm:pt modelId="{425EC77C-6728-4301-B82F-0C1E921FA013}" type="sibTrans" cxnId="{097940F3-0550-4CCC-A596-77457DEAE300}">
      <dgm:prSet/>
      <dgm:spPr/>
      <dgm:t>
        <a:bodyPr/>
        <a:lstStyle/>
        <a:p>
          <a:endParaRPr lang="en-US"/>
        </a:p>
      </dgm:t>
    </dgm:pt>
    <dgm:pt modelId="{BC90E348-73A3-4E87-AF60-DF779A9B0BFC}" type="pres">
      <dgm:prSet presAssocID="{BB2A9FF5-9BA8-4BD4-AE2F-4B140D45C995}" presName="outerComposite" presStyleCnt="0">
        <dgm:presLayoutVars>
          <dgm:chMax val="5"/>
          <dgm:dir/>
          <dgm:resizeHandles val="exact"/>
        </dgm:presLayoutVars>
      </dgm:prSet>
      <dgm:spPr/>
    </dgm:pt>
    <dgm:pt modelId="{E6F9692A-A7AF-4DE7-81FB-E00D692CACE6}" type="pres">
      <dgm:prSet presAssocID="{BB2A9FF5-9BA8-4BD4-AE2F-4B140D45C995}" presName="dummyMaxCanvas" presStyleCnt="0">
        <dgm:presLayoutVars/>
      </dgm:prSet>
      <dgm:spPr/>
    </dgm:pt>
    <dgm:pt modelId="{A823A6B6-2ABC-4735-8586-C0D2D91EE010}" type="pres">
      <dgm:prSet presAssocID="{BB2A9FF5-9BA8-4BD4-AE2F-4B140D45C995}" presName="FourNodes_1" presStyleLbl="node1" presStyleIdx="0" presStyleCnt="4">
        <dgm:presLayoutVars>
          <dgm:bulletEnabled val="1"/>
        </dgm:presLayoutVars>
      </dgm:prSet>
      <dgm:spPr/>
    </dgm:pt>
    <dgm:pt modelId="{19332B90-8240-4F26-9772-1E7AB98BD093}" type="pres">
      <dgm:prSet presAssocID="{BB2A9FF5-9BA8-4BD4-AE2F-4B140D45C995}" presName="FourNodes_2" presStyleLbl="node1" presStyleIdx="1" presStyleCnt="4">
        <dgm:presLayoutVars>
          <dgm:bulletEnabled val="1"/>
        </dgm:presLayoutVars>
      </dgm:prSet>
      <dgm:spPr/>
    </dgm:pt>
    <dgm:pt modelId="{DD3FFC70-923D-423F-A188-1F4FE4EC2DF1}" type="pres">
      <dgm:prSet presAssocID="{BB2A9FF5-9BA8-4BD4-AE2F-4B140D45C995}" presName="FourNodes_3" presStyleLbl="node1" presStyleIdx="2" presStyleCnt="4">
        <dgm:presLayoutVars>
          <dgm:bulletEnabled val="1"/>
        </dgm:presLayoutVars>
      </dgm:prSet>
      <dgm:spPr/>
    </dgm:pt>
    <dgm:pt modelId="{02E05729-B0E8-4C2C-A180-C3C344886649}" type="pres">
      <dgm:prSet presAssocID="{BB2A9FF5-9BA8-4BD4-AE2F-4B140D45C995}" presName="FourNodes_4" presStyleLbl="node1" presStyleIdx="3" presStyleCnt="4">
        <dgm:presLayoutVars>
          <dgm:bulletEnabled val="1"/>
        </dgm:presLayoutVars>
      </dgm:prSet>
      <dgm:spPr/>
    </dgm:pt>
    <dgm:pt modelId="{3727C441-A26D-4750-B368-DA276B9FA3C0}" type="pres">
      <dgm:prSet presAssocID="{BB2A9FF5-9BA8-4BD4-AE2F-4B140D45C995}" presName="FourConn_1-2" presStyleLbl="fgAccFollowNode1" presStyleIdx="0" presStyleCnt="3">
        <dgm:presLayoutVars>
          <dgm:bulletEnabled val="1"/>
        </dgm:presLayoutVars>
      </dgm:prSet>
      <dgm:spPr/>
    </dgm:pt>
    <dgm:pt modelId="{900BB669-D2EA-4DB6-89E5-DA8209D218F6}" type="pres">
      <dgm:prSet presAssocID="{BB2A9FF5-9BA8-4BD4-AE2F-4B140D45C995}" presName="FourConn_2-3" presStyleLbl="fgAccFollowNode1" presStyleIdx="1" presStyleCnt="3">
        <dgm:presLayoutVars>
          <dgm:bulletEnabled val="1"/>
        </dgm:presLayoutVars>
      </dgm:prSet>
      <dgm:spPr/>
    </dgm:pt>
    <dgm:pt modelId="{32DFC390-B6FA-4A03-A050-64F5E7A354A8}" type="pres">
      <dgm:prSet presAssocID="{BB2A9FF5-9BA8-4BD4-AE2F-4B140D45C995}" presName="FourConn_3-4" presStyleLbl="fgAccFollowNode1" presStyleIdx="2" presStyleCnt="3">
        <dgm:presLayoutVars>
          <dgm:bulletEnabled val="1"/>
        </dgm:presLayoutVars>
      </dgm:prSet>
      <dgm:spPr/>
    </dgm:pt>
    <dgm:pt modelId="{25442FF6-471D-4896-ADD1-59729DF353B4}" type="pres">
      <dgm:prSet presAssocID="{BB2A9FF5-9BA8-4BD4-AE2F-4B140D45C995}" presName="FourNodes_1_text" presStyleLbl="node1" presStyleIdx="3" presStyleCnt="4">
        <dgm:presLayoutVars>
          <dgm:bulletEnabled val="1"/>
        </dgm:presLayoutVars>
      </dgm:prSet>
      <dgm:spPr/>
    </dgm:pt>
    <dgm:pt modelId="{121E699E-B2CF-4E8C-987F-24AD0C1253D9}" type="pres">
      <dgm:prSet presAssocID="{BB2A9FF5-9BA8-4BD4-AE2F-4B140D45C995}" presName="FourNodes_2_text" presStyleLbl="node1" presStyleIdx="3" presStyleCnt="4">
        <dgm:presLayoutVars>
          <dgm:bulletEnabled val="1"/>
        </dgm:presLayoutVars>
      </dgm:prSet>
      <dgm:spPr/>
    </dgm:pt>
    <dgm:pt modelId="{721997CF-9A46-4E5A-A11A-1E48F1996EDD}" type="pres">
      <dgm:prSet presAssocID="{BB2A9FF5-9BA8-4BD4-AE2F-4B140D45C995}" presName="FourNodes_3_text" presStyleLbl="node1" presStyleIdx="3" presStyleCnt="4">
        <dgm:presLayoutVars>
          <dgm:bulletEnabled val="1"/>
        </dgm:presLayoutVars>
      </dgm:prSet>
      <dgm:spPr/>
    </dgm:pt>
    <dgm:pt modelId="{3B303661-DC68-4E8C-B839-27220D275C40}" type="pres">
      <dgm:prSet presAssocID="{BB2A9FF5-9BA8-4BD4-AE2F-4B140D45C99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5DFBF15-6597-414A-A828-4C91BD319FED}" srcId="{BB2A9FF5-9BA8-4BD4-AE2F-4B140D45C995}" destId="{88C00C21-A48B-425B-8DC0-5FA648716BBC}" srcOrd="2" destOrd="0" parTransId="{DD188CE7-3F5A-4D25-AD0A-2EBEEBD196B9}" sibTransId="{A49BD0CE-DC68-42D2-884C-880F3CB04D6C}"/>
    <dgm:cxn modelId="{6E9D2318-7DD7-4F13-8C92-D6F491C41263}" type="presOf" srcId="{0BD584F0-583D-4E4D-9C80-97AF212C15C7}" destId="{121E699E-B2CF-4E8C-987F-24AD0C1253D9}" srcOrd="1" destOrd="0" presId="urn:microsoft.com/office/officeart/2005/8/layout/vProcess5"/>
    <dgm:cxn modelId="{2F92241B-600F-48B1-94E2-2E1323C8B25A}" type="presOf" srcId="{BB2A9FF5-9BA8-4BD4-AE2F-4B140D45C995}" destId="{BC90E348-73A3-4E87-AF60-DF779A9B0BFC}" srcOrd="0" destOrd="0" presId="urn:microsoft.com/office/officeart/2005/8/layout/vProcess5"/>
    <dgm:cxn modelId="{AADFC55F-F373-414C-8F1D-1C21B6882639}" srcId="{BB2A9FF5-9BA8-4BD4-AE2F-4B140D45C995}" destId="{7BA14875-0AF7-4DA4-83C5-93D8F4D7EE73}" srcOrd="0" destOrd="0" parTransId="{F7058A79-5C6B-48DC-9877-CF11E32FCECA}" sibTransId="{87E31E43-4849-4AC5-95EE-20FC7E6EF072}"/>
    <dgm:cxn modelId="{A0322768-D58E-4E0B-93C5-62C4BB6C4323}" type="presOf" srcId="{B81014C4-4AF2-4814-81B8-82E1ADA22E6D}" destId="{900BB669-D2EA-4DB6-89E5-DA8209D218F6}" srcOrd="0" destOrd="0" presId="urn:microsoft.com/office/officeart/2005/8/layout/vProcess5"/>
    <dgm:cxn modelId="{2024FB68-5697-47F0-8D33-2A661C2D4488}" srcId="{BB2A9FF5-9BA8-4BD4-AE2F-4B140D45C995}" destId="{0BD584F0-583D-4E4D-9C80-97AF212C15C7}" srcOrd="1" destOrd="0" parTransId="{1D5424A2-ADA5-4314-8299-95DA303CF439}" sibTransId="{B81014C4-4AF2-4814-81B8-82E1ADA22E6D}"/>
    <dgm:cxn modelId="{A7E64469-F0C2-44D9-BDAF-9BA7C7922379}" type="presOf" srcId="{A49BD0CE-DC68-42D2-884C-880F3CB04D6C}" destId="{32DFC390-B6FA-4A03-A050-64F5E7A354A8}" srcOrd="0" destOrd="0" presId="urn:microsoft.com/office/officeart/2005/8/layout/vProcess5"/>
    <dgm:cxn modelId="{9BADD090-B22E-40D9-AA22-CA117CA8CC60}" type="presOf" srcId="{88C00C21-A48B-425B-8DC0-5FA648716BBC}" destId="{721997CF-9A46-4E5A-A11A-1E48F1996EDD}" srcOrd="1" destOrd="0" presId="urn:microsoft.com/office/officeart/2005/8/layout/vProcess5"/>
    <dgm:cxn modelId="{1B314E91-C7CB-4E40-9834-4E4187C48466}" type="presOf" srcId="{88C00C21-A48B-425B-8DC0-5FA648716BBC}" destId="{DD3FFC70-923D-423F-A188-1F4FE4EC2DF1}" srcOrd="0" destOrd="0" presId="urn:microsoft.com/office/officeart/2005/8/layout/vProcess5"/>
    <dgm:cxn modelId="{BD78929F-7EC3-4763-A6D1-7A654F9AB9A5}" type="presOf" srcId="{DE138C41-C721-498F-BD68-739E087A296D}" destId="{3B303661-DC68-4E8C-B839-27220D275C40}" srcOrd="1" destOrd="0" presId="urn:microsoft.com/office/officeart/2005/8/layout/vProcess5"/>
    <dgm:cxn modelId="{8077BC9F-6E68-4A6B-A7A4-3227AA2BEA22}" type="presOf" srcId="{87E31E43-4849-4AC5-95EE-20FC7E6EF072}" destId="{3727C441-A26D-4750-B368-DA276B9FA3C0}" srcOrd="0" destOrd="0" presId="urn:microsoft.com/office/officeart/2005/8/layout/vProcess5"/>
    <dgm:cxn modelId="{CCB433A8-54D4-4134-8E89-BC4702DC8D7E}" type="presOf" srcId="{7BA14875-0AF7-4DA4-83C5-93D8F4D7EE73}" destId="{A823A6B6-2ABC-4735-8586-C0D2D91EE010}" srcOrd="0" destOrd="0" presId="urn:microsoft.com/office/officeart/2005/8/layout/vProcess5"/>
    <dgm:cxn modelId="{695158C3-0C2D-4766-8059-E7E5167FEFED}" type="presOf" srcId="{0BD584F0-583D-4E4D-9C80-97AF212C15C7}" destId="{19332B90-8240-4F26-9772-1E7AB98BD093}" srcOrd="0" destOrd="0" presId="urn:microsoft.com/office/officeart/2005/8/layout/vProcess5"/>
    <dgm:cxn modelId="{6F1E42C8-8F62-45F6-A278-E79A5E55B42F}" type="presOf" srcId="{DE138C41-C721-498F-BD68-739E087A296D}" destId="{02E05729-B0E8-4C2C-A180-C3C344886649}" srcOrd="0" destOrd="0" presId="urn:microsoft.com/office/officeart/2005/8/layout/vProcess5"/>
    <dgm:cxn modelId="{F4C1ADCE-0C26-440F-AB19-8D8B0EDDDD7B}" type="presOf" srcId="{7BA14875-0AF7-4DA4-83C5-93D8F4D7EE73}" destId="{25442FF6-471D-4896-ADD1-59729DF353B4}" srcOrd="1" destOrd="0" presId="urn:microsoft.com/office/officeart/2005/8/layout/vProcess5"/>
    <dgm:cxn modelId="{097940F3-0550-4CCC-A596-77457DEAE300}" srcId="{BB2A9FF5-9BA8-4BD4-AE2F-4B140D45C995}" destId="{DE138C41-C721-498F-BD68-739E087A296D}" srcOrd="3" destOrd="0" parTransId="{E950EF40-DCB9-4237-A0A7-7EA9AAAA7D39}" sibTransId="{425EC77C-6728-4301-B82F-0C1E921FA013}"/>
    <dgm:cxn modelId="{C8D889FB-60DC-420A-A16E-807687D23036}" type="presParOf" srcId="{BC90E348-73A3-4E87-AF60-DF779A9B0BFC}" destId="{E6F9692A-A7AF-4DE7-81FB-E00D692CACE6}" srcOrd="0" destOrd="0" presId="urn:microsoft.com/office/officeart/2005/8/layout/vProcess5"/>
    <dgm:cxn modelId="{ADCCCB39-E02B-49D7-98C4-B54E64645A8D}" type="presParOf" srcId="{BC90E348-73A3-4E87-AF60-DF779A9B0BFC}" destId="{A823A6B6-2ABC-4735-8586-C0D2D91EE010}" srcOrd="1" destOrd="0" presId="urn:microsoft.com/office/officeart/2005/8/layout/vProcess5"/>
    <dgm:cxn modelId="{C68DBD27-D148-4B40-9795-E7035C02AD90}" type="presParOf" srcId="{BC90E348-73A3-4E87-AF60-DF779A9B0BFC}" destId="{19332B90-8240-4F26-9772-1E7AB98BD093}" srcOrd="2" destOrd="0" presId="urn:microsoft.com/office/officeart/2005/8/layout/vProcess5"/>
    <dgm:cxn modelId="{C4577200-9BB0-49C7-812B-B99D971ED74E}" type="presParOf" srcId="{BC90E348-73A3-4E87-AF60-DF779A9B0BFC}" destId="{DD3FFC70-923D-423F-A188-1F4FE4EC2DF1}" srcOrd="3" destOrd="0" presId="urn:microsoft.com/office/officeart/2005/8/layout/vProcess5"/>
    <dgm:cxn modelId="{6A14C20A-F311-4AFE-A2C3-16CE20FC3D70}" type="presParOf" srcId="{BC90E348-73A3-4E87-AF60-DF779A9B0BFC}" destId="{02E05729-B0E8-4C2C-A180-C3C344886649}" srcOrd="4" destOrd="0" presId="urn:microsoft.com/office/officeart/2005/8/layout/vProcess5"/>
    <dgm:cxn modelId="{8217C269-7DF9-47E1-A9BE-114DDB7A0653}" type="presParOf" srcId="{BC90E348-73A3-4E87-AF60-DF779A9B0BFC}" destId="{3727C441-A26D-4750-B368-DA276B9FA3C0}" srcOrd="5" destOrd="0" presId="urn:microsoft.com/office/officeart/2005/8/layout/vProcess5"/>
    <dgm:cxn modelId="{B5ADDD54-3FE5-4E9B-8888-EAC693AA10DB}" type="presParOf" srcId="{BC90E348-73A3-4E87-AF60-DF779A9B0BFC}" destId="{900BB669-D2EA-4DB6-89E5-DA8209D218F6}" srcOrd="6" destOrd="0" presId="urn:microsoft.com/office/officeart/2005/8/layout/vProcess5"/>
    <dgm:cxn modelId="{E95BD108-9412-4D31-8C96-DCB7D8B23411}" type="presParOf" srcId="{BC90E348-73A3-4E87-AF60-DF779A9B0BFC}" destId="{32DFC390-B6FA-4A03-A050-64F5E7A354A8}" srcOrd="7" destOrd="0" presId="urn:microsoft.com/office/officeart/2005/8/layout/vProcess5"/>
    <dgm:cxn modelId="{90DB6473-FB0D-46D7-96A7-6235E81476F4}" type="presParOf" srcId="{BC90E348-73A3-4E87-AF60-DF779A9B0BFC}" destId="{25442FF6-471D-4896-ADD1-59729DF353B4}" srcOrd="8" destOrd="0" presId="urn:microsoft.com/office/officeart/2005/8/layout/vProcess5"/>
    <dgm:cxn modelId="{8317BFDB-E2E1-448D-8F5A-8A678259CCDB}" type="presParOf" srcId="{BC90E348-73A3-4E87-AF60-DF779A9B0BFC}" destId="{121E699E-B2CF-4E8C-987F-24AD0C1253D9}" srcOrd="9" destOrd="0" presId="urn:microsoft.com/office/officeart/2005/8/layout/vProcess5"/>
    <dgm:cxn modelId="{9C168AD9-BBB0-45DB-80DE-FB3FA417B1A8}" type="presParOf" srcId="{BC90E348-73A3-4E87-AF60-DF779A9B0BFC}" destId="{721997CF-9A46-4E5A-A11A-1E48F1996EDD}" srcOrd="10" destOrd="0" presId="urn:microsoft.com/office/officeart/2005/8/layout/vProcess5"/>
    <dgm:cxn modelId="{F7692197-0F4A-41E1-B633-1AE713EE0F3F}" type="presParOf" srcId="{BC90E348-73A3-4E87-AF60-DF779A9B0BFC}" destId="{3B303661-DC68-4E8C-B839-27220D275C4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F4EDC-53A7-48C6-9A73-B57535E71538}" type="doc">
      <dgm:prSet loTypeId="urn:microsoft.com/office/officeart/2005/8/layout/b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3B7872-119F-406B-8F67-774D78E90C6C}">
      <dgm:prSet/>
      <dgm:spPr/>
      <dgm:t>
        <a:bodyPr/>
        <a:lstStyle/>
        <a:p>
          <a:r>
            <a:rPr lang="da-DK"/>
            <a:t>Nej, det behøver vores medlemmer ikke. Dch har en.</a:t>
          </a:r>
          <a:endParaRPr lang="en-US"/>
        </a:p>
      </dgm:t>
    </dgm:pt>
    <dgm:pt modelId="{C47D7BCB-2556-4B0E-B1F4-977D60A46C1A}" type="parTrans" cxnId="{BA782503-EDFD-4099-9AAF-4CFD490AA4AC}">
      <dgm:prSet/>
      <dgm:spPr/>
      <dgm:t>
        <a:bodyPr/>
        <a:lstStyle/>
        <a:p>
          <a:endParaRPr lang="en-US"/>
        </a:p>
      </dgm:t>
    </dgm:pt>
    <dgm:pt modelId="{2E3B2BC7-6D7F-426D-8665-FC4751A11F88}" type="sibTrans" cxnId="{BA782503-EDFD-4099-9AAF-4CFD490AA4AC}">
      <dgm:prSet/>
      <dgm:spPr/>
      <dgm:t>
        <a:bodyPr/>
        <a:lstStyle/>
        <a:p>
          <a:endParaRPr lang="en-US"/>
        </a:p>
      </dgm:t>
    </dgm:pt>
    <dgm:pt modelId="{933429C6-5921-44FE-9ABB-C5466F2012EA}">
      <dgm:prSet/>
      <dgm:spPr/>
      <dgm:t>
        <a:bodyPr/>
        <a:lstStyle/>
        <a:p>
          <a:r>
            <a:rPr lang="da-DK" dirty="0"/>
            <a:t>Men, de SKAL have en ansvarsforsikring</a:t>
          </a:r>
          <a:endParaRPr lang="en-US" dirty="0"/>
        </a:p>
      </dgm:t>
    </dgm:pt>
    <dgm:pt modelId="{827ADDB6-7D70-4D4E-8B63-35AF4A3BEA87}" type="parTrans" cxnId="{FD106783-C2A7-4405-B2A1-E617BA71B08E}">
      <dgm:prSet/>
      <dgm:spPr/>
      <dgm:t>
        <a:bodyPr/>
        <a:lstStyle/>
        <a:p>
          <a:endParaRPr lang="en-US"/>
        </a:p>
      </dgm:t>
    </dgm:pt>
    <dgm:pt modelId="{811A6D4C-4208-4295-8E9A-D308E3A6BC86}" type="sibTrans" cxnId="{FD106783-C2A7-4405-B2A1-E617BA71B08E}">
      <dgm:prSet/>
      <dgm:spPr/>
      <dgm:t>
        <a:bodyPr/>
        <a:lstStyle/>
        <a:p>
          <a:endParaRPr lang="en-US"/>
        </a:p>
      </dgm:t>
    </dgm:pt>
    <dgm:pt modelId="{9622E88E-829F-4A1A-993C-99AF5D683676}" type="pres">
      <dgm:prSet presAssocID="{4B7F4EDC-53A7-48C6-9A73-B57535E71538}" presName="diagram" presStyleCnt="0">
        <dgm:presLayoutVars>
          <dgm:dir/>
          <dgm:resizeHandles/>
        </dgm:presLayoutVars>
      </dgm:prSet>
      <dgm:spPr/>
    </dgm:pt>
    <dgm:pt modelId="{8B1F086D-C70C-40CA-BB20-3428C9383EF9}" type="pres">
      <dgm:prSet presAssocID="{C83B7872-119F-406B-8F67-774D78E90C6C}" presName="firstNode" presStyleLbl="node1" presStyleIdx="0" presStyleCnt="2">
        <dgm:presLayoutVars>
          <dgm:bulletEnabled val="1"/>
        </dgm:presLayoutVars>
      </dgm:prSet>
      <dgm:spPr/>
    </dgm:pt>
    <dgm:pt modelId="{1E8E0D37-328A-4FE4-95B3-86A0ABCB1AF5}" type="pres">
      <dgm:prSet presAssocID="{2E3B2BC7-6D7F-426D-8665-FC4751A11F88}" presName="sibTrans" presStyleLbl="sibTrans2D1" presStyleIdx="0" presStyleCnt="1"/>
      <dgm:spPr/>
    </dgm:pt>
    <dgm:pt modelId="{3EF262AB-72D0-40A5-9AF5-8FFC58A6A67E}" type="pres">
      <dgm:prSet presAssocID="{933429C6-5921-44FE-9ABB-C5466F2012EA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BA782503-EDFD-4099-9AAF-4CFD490AA4AC}" srcId="{4B7F4EDC-53A7-48C6-9A73-B57535E71538}" destId="{C83B7872-119F-406B-8F67-774D78E90C6C}" srcOrd="0" destOrd="0" parTransId="{C47D7BCB-2556-4B0E-B1F4-977D60A46C1A}" sibTransId="{2E3B2BC7-6D7F-426D-8665-FC4751A11F88}"/>
    <dgm:cxn modelId="{FD106783-C2A7-4405-B2A1-E617BA71B08E}" srcId="{4B7F4EDC-53A7-48C6-9A73-B57535E71538}" destId="{933429C6-5921-44FE-9ABB-C5466F2012EA}" srcOrd="1" destOrd="0" parTransId="{827ADDB6-7D70-4D4E-8B63-35AF4A3BEA87}" sibTransId="{811A6D4C-4208-4295-8E9A-D308E3A6BC86}"/>
    <dgm:cxn modelId="{2C4BF983-9A12-43C1-A3A5-9DE8994F6725}" type="presOf" srcId="{4B7F4EDC-53A7-48C6-9A73-B57535E71538}" destId="{9622E88E-829F-4A1A-993C-99AF5D683676}" srcOrd="0" destOrd="0" presId="urn:microsoft.com/office/officeart/2005/8/layout/bProcess2"/>
    <dgm:cxn modelId="{9D7D65BF-F0CE-4B06-9437-A3A784D44646}" type="presOf" srcId="{C83B7872-119F-406B-8F67-774D78E90C6C}" destId="{8B1F086D-C70C-40CA-BB20-3428C9383EF9}" srcOrd="0" destOrd="0" presId="urn:microsoft.com/office/officeart/2005/8/layout/bProcess2"/>
    <dgm:cxn modelId="{DFDF45D3-AB23-4D74-9C97-F4DDDFA15775}" type="presOf" srcId="{933429C6-5921-44FE-9ABB-C5466F2012EA}" destId="{3EF262AB-72D0-40A5-9AF5-8FFC58A6A67E}" srcOrd="0" destOrd="0" presId="urn:microsoft.com/office/officeart/2005/8/layout/bProcess2"/>
    <dgm:cxn modelId="{6EDE22E9-9D5D-4FB2-B4C1-F0C2EE7B5772}" type="presOf" srcId="{2E3B2BC7-6D7F-426D-8665-FC4751A11F88}" destId="{1E8E0D37-328A-4FE4-95B3-86A0ABCB1AF5}" srcOrd="0" destOrd="0" presId="urn:microsoft.com/office/officeart/2005/8/layout/bProcess2"/>
    <dgm:cxn modelId="{C6B6EFD5-53C4-4892-85A2-ADB08ADE6771}" type="presParOf" srcId="{9622E88E-829F-4A1A-993C-99AF5D683676}" destId="{8B1F086D-C70C-40CA-BB20-3428C9383EF9}" srcOrd="0" destOrd="0" presId="urn:microsoft.com/office/officeart/2005/8/layout/bProcess2"/>
    <dgm:cxn modelId="{83E7E7DE-049E-4519-9B72-B7296841495C}" type="presParOf" srcId="{9622E88E-829F-4A1A-993C-99AF5D683676}" destId="{1E8E0D37-328A-4FE4-95B3-86A0ABCB1AF5}" srcOrd="1" destOrd="0" presId="urn:microsoft.com/office/officeart/2005/8/layout/bProcess2"/>
    <dgm:cxn modelId="{71F8DFE6-7FA9-4228-857C-6B854717456B}" type="presParOf" srcId="{9622E88E-829F-4A1A-993C-99AF5D683676}" destId="{3EF262AB-72D0-40A5-9AF5-8FFC58A6A67E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3A6B6-2ABC-4735-8586-C0D2D91EE010}">
      <dsp:nvSpPr>
        <dsp:cNvPr id="0" name=""/>
        <dsp:cNvSpPr/>
      </dsp:nvSpPr>
      <dsp:spPr>
        <a:xfrm>
          <a:off x="0" y="0"/>
          <a:ext cx="8634730" cy="85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 baseline="0"/>
            <a:t>Kontakt din formand</a:t>
          </a:r>
          <a:endParaRPr lang="en-US" sz="3600" kern="1200"/>
        </a:p>
      </dsp:txBody>
      <dsp:txXfrm>
        <a:off x="25184" y="25184"/>
        <a:ext cx="7634224" cy="809485"/>
      </dsp:txXfrm>
    </dsp:sp>
    <dsp:sp modelId="{19332B90-8240-4F26-9772-1E7AB98BD093}">
      <dsp:nvSpPr>
        <dsp:cNvPr id="0" name=""/>
        <dsp:cNvSpPr/>
      </dsp:nvSpPr>
      <dsp:spPr>
        <a:xfrm>
          <a:off x="723158" y="1016190"/>
          <a:ext cx="8634730" cy="85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1199996"/>
                <a:satOff val="-617"/>
                <a:lumOff val="-1569"/>
                <a:alphaOff val="0"/>
                <a:shade val="88000"/>
                <a:lumMod val="88000"/>
              </a:schemeClr>
              <a:schemeClr val="accent2">
                <a:hueOff val="1199996"/>
                <a:satOff val="-617"/>
                <a:lumOff val="-156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 baseline="0"/>
            <a:t>Kontakt Forretningsfører Jan</a:t>
          </a:r>
          <a:endParaRPr lang="en-US" sz="3600" kern="1200"/>
        </a:p>
      </dsp:txBody>
      <dsp:txXfrm>
        <a:off x="748342" y="1041374"/>
        <a:ext cx="7302298" cy="809485"/>
      </dsp:txXfrm>
    </dsp:sp>
    <dsp:sp modelId="{DD3FFC70-923D-423F-A188-1F4FE4EC2DF1}">
      <dsp:nvSpPr>
        <dsp:cNvPr id="0" name=""/>
        <dsp:cNvSpPr/>
      </dsp:nvSpPr>
      <dsp:spPr>
        <a:xfrm>
          <a:off x="1435523" y="2032381"/>
          <a:ext cx="8634730" cy="85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2399992"/>
                <a:satOff val="-1233"/>
                <a:lumOff val="-3137"/>
                <a:alphaOff val="0"/>
                <a:shade val="88000"/>
                <a:lumMod val="88000"/>
              </a:schemeClr>
              <a:schemeClr val="accent2">
                <a:hueOff val="2399992"/>
                <a:satOff val="-1233"/>
                <a:lumOff val="-3137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 baseline="0" dirty="0"/>
            <a:t>Kontakt forsikringsmægler Johannes</a:t>
          </a:r>
          <a:endParaRPr lang="en-US" sz="3600" kern="1200" dirty="0"/>
        </a:p>
      </dsp:txBody>
      <dsp:txXfrm>
        <a:off x="1460707" y="2057565"/>
        <a:ext cx="7313092" cy="809485"/>
      </dsp:txXfrm>
    </dsp:sp>
    <dsp:sp modelId="{02E05729-B0E8-4C2C-A180-C3C344886649}">
      <dsp:nvSpPr>
        <dsp:cNvPr id="0" name=""/>
        <dsp:cNvSpPr/>
      </dsp:nvSpPr>
      <dsp:spPr>
        <a:xfrm>
          <a:off x="2158682" y="3048571"/>
          <a:ext cx="8634730" cy="8598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88000"/>
                <a:lumMod val="88000"/>
              </a:schemeClr>
              <a:schemeClr val="accent2">
                <a:hueOff val="3599988"/>
                <a:satOff val="-1850"/>
                <a:lumOff val="-4706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 baseline="0"/>
            <a:t>Vær tålmodig……</a:t>
          </a:r>
          <a:endParaRPr lang="en-US" sz="3600" kern="1200"/>
        </a:p>
      </dsp:txBody>
      <dsp:txXfrm>
        <a:off x="2183866" y="3073755"/>
        <a:ext cx="7302298" cy="809485"/>
      </dsp:txXfrm>
    </dsp:sp>
    <dsp:sp modelId="{3727C441-A26D-4750-B368-DA276B9FA3C0}">
      <dsp:nvSpPr>
        <dsp:cNvPr id="0" name=""/>
        <dsp:cNvSpPr/>
      </dsp:nvSpPr>
      <dsp:spPr>
        <a:xfrm>
          <a:off x="8075825" y="658569"/>
          <a:ext cx="558904" cy="5589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201578" y="658569"/>
        <a:ext cx="307398" cy="420575"/>
      </dsp:txXfrm>
    </dsp:sp>
    <dsp:sp modelId="{900BB669-D2EA-4DB6-89E5-DA8209D218F6}">
      <dsp:nvSpPr>
        <dsp:cNvPr id="0" name=""/>
        <dsp:cNvSpPr/>
      </dsp:nvSpPr>
      <dsp:spPr>
        <a:xfrm>
          <a:off x="8798984" y="1674760"/>
          <a:ext cx="558904" cy="5589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28913"/>
            <a:satOff val="-1059"/>
            <a:lumOff val="-52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928913"/>
              <a:satOff val="-1059"/>
              <a:lumOff val="-5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924737" y="1674760"/>
        <a:ext cx="307398" cy="420575"/>
      </dsp:txXfrm>
    </dsp:sp>
    <dsp:sp modelId="{32DFC390-B6FA-4A03-A050-64F5E7A354A8}">
      <dsp:nvSpPr>
        <dsp:cNvPr id="0" name=""/>
        <dsp:cNvSpPr/>
      </dsp:nvSpPr>
      <dsp:spPr>
        <a:xfrm>
          <a:off x="9511349" y="2690950"/>
          <a:ext cx="558904" cy="5589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857825"/>
            <a:satOff val="-2119"/>
            <a:lumOff val="-105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857825"/>
              <a:satOff val="-2119"/>
              <a:lumOff val="-10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637102" y="2690950"/>
        <a:ext cx="307398" cy="420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F086D-C70C-40CA-BB20-3428C9383EF9}">
      <dsp:nvSpPr>
        <dsp:cNvPr id="0" name=""/>
        <dsp:cNvSpPr/>
      </dsp:nvSpPr>
      <dsp:spPr>
        <a:xfrm>
          <a:off x="515164" y="1595"/>
          <a:ext cx="3905233" cy="390523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/>
            <a:t>Nej, det behøver vores medlemmer ikke. Dch har en.</a:t>
          </a:r>
          <a:endParaRPr lang="en-US" sz="2800" kern="1200"/>
        </a:p>
      </dsp:txBody>
      <dsp:txXfrm>
        <a:off x="1087072" y="573503"/>
        <a:ext cx="2761417" cy="2761417"/>
      </dsp:txXfrm>
    </dsp:sp>
    <dsp:sp modelId="{1E8E0D37-328A-4FE4-95B3-86A0ABCB1AF5}">
      <dsp:nvSpPr>
        <dsp:cNvPr id="0" name=""/>
        <dsp:cNvSpPr/>
      </dsp:nvSpPr>
      <dsp:spPr>
        <a:xfrm rot="5400000">
          <a:off x="4742579" y="1436769"/>
          <a:ext cx="1366831" cy="1034886"/>
        </a:xfrm>
        <a:prstGeom prst="triangle">
          <a:avLst/>
        </a:prstGeom>
        <a:blipFill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F262AB-72D0-40A5-9AF5-8FFC58A6A67E}">
      <dsp:nvSpPr>
        <dsp:cNvPr id="0" name=""/>
        <dsp:cNvSpPr/>
      </dsp:nvSpPr>
      <dsp:spPr>
        <a:xfrm>
          <a:off x="6373014" y="1595"/>
          <a:ext cx="3905233" cy="390523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Men, de SKAL have en ansvarsforsikring</a:t>
          </a:r>
          <a:endParaRPr lang="en-US" sz="2800" kern="1200" dirty="0"/>
        </a:p>
      </dsp:txBody>
      <dsp:txXfrm>
        <a:off x="6944922" y="573503"/>
        <a:ext cx="2761417" cy="2761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7C289-2006-423F-AC0F-2B8EE02A8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Dch</a:t>
            </a:r>
            <a:r>
              <a:rPr lang="da-DK" dirty="0"/>
              <a:t> forsikring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A28053A-22A8-4150-9E7D-D6EE4C0C8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 er dækket så godt, som vi overhovedet kan være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7115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4014C-D077-4FBB-B680-23C67E5F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12" y="246133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da-DK" dirty="0"/>
              <a:t>Hvorfor er det vigtigt med en ansvarsforsikring???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038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FAC3B-1922-415E-8EE9-B2E55571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Fordi; så er det ikke sikkert, at vi er dækket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24296D-72F8-47AD-8B29-12F099848C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Fordi; hundeejer skal måske betale af egen lomme, og dermed kan man ikke få kontakt med hundeejer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7712C7A-0489-49D5-8A6B-6973D000D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  <a:p>
            <a:r>
              <a:rPr lang="da-DK" sz="2400" dirty="0"/>
              <a:t>Fordi; så kan en forsikrings sag komme til at tage meget lang tid</a:t>
            </a:r>
          </a:p>
        </p:txBody>
      </p:sp>
    </p:spTree>
    <p:extLst>
      <p:ext uri="{BB962C8B-B14F-4D97-AF65-F5344CB8AC3E}">
        <p14:creationId xmlns:p14="http://schemas.microsoft.com/office/powerpoint/2010/main" val="155212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7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F4849A-94AF-43FE-825C-F48A757B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1044250"/>
            <a:ext cx="9841575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Hvor ofte tjekker i forsirking ved jeres medlemmer???</a:t>
            </a:r>
          </a:p>
        </p:txBody>
      </p:sp>
    </p:spTree>
    <p:extLst>
      <p:ext uri="{BB962C8B-B14F-4D97-AF65-F5344CB8AC3E}">
        <p14:creationId xmlns:p14="http://schemas.microsoft.com/office/powerpoint/2010/main" val="25550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E7E6205-391A-404E-8027-3BE3D472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 err="1"/>
              <a:t>Derfor</a:t>
            </a:r>
            <a:r>
              <a:rPr lang="en-US" sz="7200" dirty="0"/>
              <a:t>;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BF0682-1487-4A87-A2FE-B113FC129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76423"/>
            <a:ext cx="6397157" cy="32887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Find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måde</a:t>
            </a:r>
            <a:r>
              <a:rPr lang="en-US" sz="2800" dirty="0"/>
              <a:t>, </a:t>
            </a:r>
            <a:r>
              <a:rPr lang="en-US" sz="2800" dirty="0" err="1"/>
              <a:t>krav</a:t>
            </a:r>
            <a:r>
              <a:rPr lang="en-US" sz="2800" dirty="0"/>
              <a:t>, </a:t>
            </a:r>
            <a:r>
              <a:rPr lang="en-US" sz="2800" dirty="0" err="1"/>
              <a:t>underskrift</a:t>
            </a:r>
            <a:r>
              <a:rPr lang="en-US" sz="2800" dirty="0"/>
              <a:t> </a:t>
            </a:r>
            <a:r>
              <a:rPr lang="en-US" sz="2800" dirty="0" err="1"/>
              <a:t>osv</a:t>
            </a:r>
            <a:r>
              <a:rPr lang="en-US" sz="2800" dirty="0"/>
              <a:t>., for at </a:t>
            </a:r>
            <a:r>
              <a:rPr lang="en-US" sz="2800" dirty="0" err="1"/>
              <a:t>tjekke</a:t>
            </a:r>
            <a:r>
              <a:rPr lang="en-US" sz="2800" dirty="0"/>
              <a:t> </a:t>
            </a:r>
            <a:r>
              <a:rPr lang="en-US" sz="2800" dirty="0" err="1"/>
              <a:t>jeres</a:t>
            </a:r>
            <a:r>
              <a:rPr lang="en-US" sz="2800" dirty="0"/>
              <a:t> </a:t>
            </a:r>
            <a:r>
              <a:rPr lang="en-US" sz="2800" dirty="0" err="1"/>
              <a:t>medlemmers</a:t>
            </a:r>
            <a:r>
              <a:rPr lang="en-US" sz="2800" dirty="0"/>
              <a:t> </a:t>
            </a:r>
            <a:r>
              <a:rPr lang="en-US" sz="2800" dirty="0" err="1"/>
              <a:t>forsikringer</a:t>
            </a:r>
            <a:r>
              <a:rPr lang="en-US" sz="2800" dirty="0"/>
              <a:t> minimum </a:t>
            </a:r>
            <a:r>
              <a:rPr lang="en-US" sz="2800" dirty="0" err="1"/>
              <a:t>hvert</a:t>
            </a:r>
            <a:r>
              <a:rPr lang="en-US" sz="2800" dirty="0"/>
              <a:t> halve </a:t>
            </a:r>
            <a:r>
              <a:rPr lang="en-US" sz="2800" dirty="0" err="1"/>
              <a:t>år</a:t>
            </a:r>
            <a:endParaRPr lang="en-US" sz="2800" dirty="0"/>
          </a:p>
        </p:txBody>
      </p:sp>
      <p:pic>
        <p:nvPicPr>
          <p:cNvPr id="4098" name="Picture 2" descr="Alt det eleverne glemmer at huske til skriftlig eksamen - SportMat">
            <a:extLst>
              <a:ext uri="{FF2B5EF4-FFF2-40B4-BE49-F238E27FC236}">
                <a16:creationId xmlns:a16="http://schemas.microsoft.com/office/drawing/2014/main" id="{66C791C1-665B-4C35-A7C6-296AA6D4F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24" y="966757"/>
            <a:ext cx="3836475" cy="3819424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2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751F694-F9E6-4224-895A-9A350204D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30722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/>
              <a:t>VI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dækket</a:t>
            </a:r>
            <a:r>
              <a:rPr lang="en-US" sz="2800" dirty="0"/>
              <a:t> med alt </a:t>
            </a:r>
            <a:r>
              <a:rPr lang="en-US" sz="2800" dirty="0" err="1"/>
              <a:t>hvad</a:t>
            </a:r>
            <a:r>
              <a:rPr lang="en-US" sz="2800" dirty="0"/>
              <a:t> vi </a:t>
            </a:r>
            <a:r>
              <a:rPr lang="en-US" sz="2800" dirty="0" err="1"/>
              <a:t>kan</a:t>
            </a:r>
            <a:r>
              <a:rPr lang="en-US" sz="2800" dirty="0"/>
              <a:t>, men det </a:t>
            </a:r>
            <a:r>
              <a:rPr lang="en-US" sz="2800" dirty="0" err="1"/>
              <a:t>kræver</a:t>
            </a:r>
            <a:r>
              <a:rPr lang="en-US" sz="2800" dirty="0"/>
              <a:t>, at </a:t>
            </a:r>
            <a:r>
              <a:rPr lang="en-US" sz="2800" dirty="0" err="1"/>
              <a:t>vores</a:t>
            </a:r>
            <a:r>
              <a:rPr lang="en-US" sz="2800" dirty="0"/>
              <a:t> </a:t>
            </a:r>
            <a:r>
              <a:rPr lang="en-US" sz="2800" dirty="0" err="1"/>
              <a:t>medlemmer</a:t>
            </a:r>
            <a:r>
              <a:rPr lang="en-US" sz="2800" dirty="0"/>
              <a:t> </a:t>
            </a:r>
            <a:r>
              <a:rPr lang="en-US" sz="2800" dirty="0" err="1"/>
              <a:t>også</a:t>
            </a:r>
            <a:r>
              <a:rPr lang="en-US" sz="2800" dirty="0"/>
              <a:t>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forsikret</a:t>
            </a:r>
            <a:r>
              <a:rPr lang="en-US" sz="2800" dirty="0"/>
              <a:t>, for at </a:t>
            </a:r>
            <a:r>
              <a:rPr lang="en-US" sz="2800" dirty="0" err="1"/>
              <a:t>gøre</a:t>
            </a:r>
            <a:r>
              <a:rPr lang="en-US" sz="2800" dirty="0"/>
              <a:t> det </a:t>
            </a:r>
            <a:r>
              <a:rPr lang="en-US" sz="2800"/>
              <a:t>nemmere</a:t>
            </a:r>
            <a:endParaRPr lang="en-US" sz="28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To Be Happy - The Top 10 Habits of Happy People - YouTube">
            <a:extLst>
              <a:ext uri="{FF2B5EF4-FFF2-40B4-BE49-F238E27FC236}">
                <a16:creationId xmlns:a16="http://schemas.microsoft.com/office/drawing/2014/main" id="{ABCAF567-7E15-4870-91B9-C3BD8473F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07" y="954766"/>
            <a:ext cx="6557897" cy="368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BAABE0-427F-40AA-B529-2C3CE4FFB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411" y="4443890"/>
            <a:ext cx="3076090" cy="3072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668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EDD9C-2206-452E-8FCB-D6E81DCA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3" y="0"/>
            <a:ext cx="4126860" cy="2023252"/>
          </a:xfrm>
        </p:spPr>
        <p:txBody>
          <a:bodyPr/>
          <a:lstStyle/>
          <a:p>
            <a:r>
              <a:rPr lang="da-DK" dirty="0"/>
              <a:t>Tilskadekomne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49190E-20EB-49FF-816B-B77470206F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8198" y="552635"/>
            <a:ext cx="6034375" cy="4688785"/>
          </a:xfrm>
        </p:spPr>
        <p:txBody>
          <a:bodyPr>
            <a:normAutofit/>
          </a:bodyPr>
          <a:lstStyle/>
          <a:p>
            <a:r>
              <a:rPr lang="da-DK" sz="3200" dirty="0"/>
              <a:t>Regler og love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92B8C93-C67B-47D3-8629-94D7A88B3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2" y="3501982"/>
            <a:ext cx="4126861" cy="2665533"/>
          </a:xfrm>
        </p:spPr>
        <p:txBody>
          <a:bodyPr>
            <a:normAutofit/>
          </a:bodyPr>
          <a:lstStyle/>
          <a:p>
            <a:r>
              <a:rPr lang="da-DK" sz="2800" dirty="0" err="1"/>
              <a:t>Erstatsning</a:t>
            </a:r>
            <a:r>
              <a:rPr lang="da-DK" sz="2800" dirty="0"/>
              <a:t> ansvarlig</a:t>
            </a:r>
          </a:p>
        </p:txBody>
      </p:sp>
    </p:spTree>
    <p:extLst>
      <p:ext uri="{BB962C8B-B14F-4D97-AF65-F5344CB8AC3E}">
        <p14:creationId xmlns:p14="http://schemas.microsoft.com/office/powerpoint/2010/main" val="377939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6CE10-6C57-44F4-818A-3031079E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88650"/>
            <a:ext cx="10394706" cy="1151965"/>
          </a:xfrm>
        </p:spPr>
        <p:txBody>
          <a:bodyPr/>
          <a:lstStyle/>
          <a:p>
            <a:r>
              <a:rPr lang="da-DK" dirty="0"/>
              <a:t>Spørgsmål 1?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57FAA0-AEF9-433E-985F-B66D9E4DF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Et dådyr løber ud foran Morten og der bremses hårdt op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4BF532A-E4E5-4732-90A6-C5161CDE392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sz="1800" dirty="0"/>
              <a:t>Hvem er den tilskadekomne her??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ABBDD7D-E92B-42EF-A3A3-876840BB2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21561" y="1702005"/>
            <a:ext cx="3310128" cy="576262"/>
          </a:xfrm>
        </p:spPr>
        <p:txBody>
          <a:bodyPr/>
          <a:lstStyle/>
          <a:p>
            <a:r>
              <a:rPr lang="da-DK" dirty="0"/>
              <a:t>Ole kører bagved og kører ind i morten.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E9318FF-5C93-4E7F-A0BA-E59C13402D0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21561" y="2278267"/>
            <a:ext cx="3310128" cy="2734928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  <a:p>
            <a:endParaRPr lang="da-DK" dirty="0"/>
          </a:p>
          <a:p>
            <a:r>
              <a:rPr lang="da-DK" sz="1900" dirty="0"/>
              <a:t>Hvem er den erstatnings ansvarlige her?</a:t>
            </a:r>
          </a:p>
          <a:p>
            <a:r>
              <a:rPr lang="da-DK" sz="1900" dirty="0"/>
              <a:t> Hvem skal betale for skaden på Mortens bil?</a:t>
            </a:r>
          </a:p>
          <a:p>
            <a:r>
              <a:rPr lang="da-DK" sz="1900" dirty="0"/>
              <a:t>Hvem skal betale for skaden på Oles bil??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92A23A5-B8CB-4A43-BEAE-E64CB2F4B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Morten og Oles bil er skadet og Ole er godt gal!!!!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1C701C3-9B55-45FD-B401-6BD9EF34869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1742109" y="2841474"/>
            <a:ext cx="3208831" cy="3971422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3074" name="Picture 2" descr="Sure gamle mænd skal hjælpes mod isolation - Kristeligt Dagblad">
            <a:extLst>
              <a:ext uri="{FF2B5EF4-FFF2-40B4-BE49-F238E27FC236}">
                <a16:creationId xmlns:a16="http://schemas.microsoft.com/office/drawing/2014/main" id="{9DE64392-9BB5-4D00-9595-A1BB7740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89" y="2854529"/>
            <a:ext cx="3837351" cy="22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8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7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AA4DCE-427D-4D1C-8AC2-97B1740D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1044250"/>
            <a:ext cx="9841575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/>
              <a:t>Ole </a:t>
            </a:r>
            <a:r>
              <a:rPr lang="en-US" sz="5100" dirty="0" err="1"/>
              <a:t>er</a:t>
            </a:r>
            <a:r>
              <a:rPr lang="en-US" sz="5100" dirty="0"/>
              <a:t> </a:t>
            </a:r>
            <a:r>
              <a:rPr lang="en-US" sz="5100" dirty="0" err="1"/>
              <a:t>erstatnings</a:t>
            </a:r>
            <a:r>
              <a:rPr lang="en-US" sz="5100" dirty="0"/>
              <a:t> </a:t>
            </a:r>
            <a:r>
              <a:rPr lang="en-US" sz="5100" dirty="0" err="1"/>
              <a:t>ansvarlig</a:t>
            </a:r>
            <a:r>
              <a:rPr lang="en-US" sz="5100" dirty="0"/>
              <a:t>, da det </a:t>
            </a:r>
            <a:r>
              <a:rPr lang="en-US" sz="5100" dirty="0" err="1"/>
              <a:t>er</a:t>
            </a:r>
            <a:r>
              <a:rPr lang="en-US" sz="5100" dirty="0"/>
              <a:t> Ole der </a:t>
            </a:r>
            <a:r>
              <a:rPr lang="en-US" sz="5100" dirty="0" err="1"/>
              <a:t>skal</a:t>
            </a:r>
            <a:r>
              <a:rPr lang="en-US" sz="5100" dirty="0"/>
              <a:t> </a:t>
            </a:r>
            <a:r>
              <a:rPr lang="en-US" sz="5100" dirty="0" err="1"/>
              <a:t>holde</a:t>
            </a:r>
            <a:r>
              <a:rPr lang="en-US" sz="5100" dirty="0"/>
              <a:t> </a:t>
            </a:r>
            <a:r>
              <a:rPr lang="en-US" sz="5100" dirty="0" err="1"/>
              <a:t>afstand</a:t>
            </a:r>
            <a:r>
              <a:rPr lang="en-US" sz="5100" dirty="0"/>
              <a:t>, </a:t>
            </a:r>
            <a:r>
              <a:rPr lang="en-US" sz="5100" dirty="0" err="1"/>
              <a:t>så</a:t>
            </a:r>
            <a:r>
              <a:rPr lang="en-US" sz="5100" dirty="0"/>
              <a:t> man </a:t>
            </a:r>
            <a:r>
              <a:rPr lang="en-US" sz="5100" dirty="0" err="1"/>
              <a:t>kan</a:t>
            </a:r>
            <a:r>
              <a:rPr lang="en-US" sz="5100" dirty="0"/>
              <a:t> </a:t>
            </a:r>
            <a:r>
              <a:rPr lang="en-US" sz="5100" dirty="0" err="1"/>
              <a:t>nå</a:t>
            </a:r>
            <a:r>
              <a:rPr lang="en-US" sz="5100" dirty="0"/>
              <a:t> at </a:t>
            </a:r>
            <a:r>
              <a:rPr lang="en-US" sz="5100" dirty="0" err="1"/>
              <a:t>bremse</a:t>
            </a:r>
            <a:r>
              <a:rPr lang="en-US" sz="5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72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34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29" name="Group 136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8" name="Rectangle 137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84D02DB-0928-435A-AF55-CE5000A8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Spørgsmål 2?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9E472F1-FAC2-454E-946B-CE37965D3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76423"/>
            <a:ext cx="6397157" cy="32887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Jens holder </a:t>
            </a:r>
            <a:r>
              <a:rPr lang="en-US" sz="2800" dirty="0" err="1"/>
              <a:t>herude</a:t>
            </a:r>
            <a:r>
              <a:rPr lang="en-US" sz="2800" dirty="0"/>
              <a:t> </a:t>
            </a:r>
            <a:r>
              <a:rPr lang="en-US" sz="2800" dirty="0" err="1"/>
              <a:t>på</a:t>
            </a:r>
            <a:r>
              <a:rPr lang="en-US" sz="2800" dirty="0"/>
              <a:t> </a:t>
            </a:r>
            <a:r>
              <a:rPr lang="en-US" sz="2800" dirty="0" err="1"/>
              <a:t>parkerings</a:t>
            </a:r>
            <a:r>
              <a:rPr lang="en-US" sz="2800" dirty="0"/>
              <a:t> </a:t>
            </a:r>
            <a:r>
              <a:rPr lang="en-US" sz="2800" dirty="0" err="1"/>
              <a:t>pladsen</a:t>
            </a:r>
            <a:r>
              <a:rPr lang="en-US" sz="2800" dirty="0"/>
              <a:t>, </a:t>
            </a:r>
            <a:r>
              <a:rPr lang="en-US" sz="2800" dirty="0" err="1"/>
              <a:t>han</a:t>
            </a:r>
            <a:r>
              <a:rPr lang="en-US" sz="2800" dirty="0"/>
              <a:t> </a:t>
            </a:r>
            <a:r>
              <a:rPr lang="en-US" sz="2800" dirty="0" err="1"/>
              <a:t>kigger</a:t>
            </a:r>
            <a:r>
              <a:rPr lang="en-US" sz="2800" dirty="0"/>
              <a:t> </a:t>
            </a:r>
            <a:r>
              <a:rPr lang="en-US" sz="2800" dirty="0" err="1"/>
              <a:t>bagud</a:t>
            </a:r>
            <a:r>
              <a:rPr lang="en-US" sz="2800" dirty="0"/>
              <a:t>, </a:t>
            </a:r>
            <a:r>
              <a:rPr lang="en-US" sz="2800" dirty="0" err="1"/>
              <a:t>spejle</a:t>
            </a:r>
            <a:r>
              <a:rPr lang="en-US" sz="2800" dirty="0"/>
              <a:t> </a:t>
            </a:r>
            <a:r>
              <a:rPr lang="en-US" sz="2800" dirty="0" err="1"/>
              <a:t>osv</a:t>
            </a:r>
            <a:r>
              <a:rPr lang="en-US" sz="2800" dirty="0"/>
              <a:t>.,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begynder</a:t>
            </a:r>
            <a:r>
              <a:rPr lang="en-US" sz="2800" dirty="0"/>
              <a:t> at </a:t>
            </a:r>
            <a:r>
              <a:rPr lang="en-US" sz="2800" dirty="0" err="1"/>
              <a:t>bakke</a:t>
            </a:r>
            <a:r>
              <a:rPr lang="en-US" sz="2800" dirty="0"/>
              <a:t>, men </a:t>
            </a:r>
            <a:r>
              <a:rPr lang="en-US" sz="2800" dirty="0" err="1"/>
              <a:t>pludselig</a:t>
            </a:r>
            <a:r>
              <a:rPr lang="en-US" sz="2800" dirty="0"/>
              <a:t> rammer </a:t>
            </a:r>
            <a:r>
              <a:rPr lang="en-US" sz="2800" dirty="0" err="1"/>
              <a:t>han</a:t>
            </a:r>
            <a:r>
              <a:rPr lang="en-US" sz="2800" dirty="0"/>
              <a:t> </a:t>
            </a:r>
            <a:r>
              <a:rPr lang="en-US" sz="2800" dirty="0" err="1"/>
              <a:t>kims</a:t>
            </a:r>
            <a:r>
              <a:rPr lang="en-US" sz="2800" dirty="0"/>
              <a:t> </a:t>
            </a:r>
            <a:r>
              <a:rPr lang="en-US" sz="2800" dirty="0" err="1"/>
              <a:t>bil</a:t>
            </a:r>
            <a:r>
              <a:rPr lang="en-US" sz="2800" dirty="0"/>
              <a:t>, da kim </a:t>
            </a:r>
            <a:r>
              <a:rPr lang="en-US" sz="2800" dirty="0" err="1"/>
              <a:t>pludselig</a:t>
            </a:r>
            <a:r>
              <a:rPr lang="en-US" sz="2800" dirty="0"/>
              <a:t> holder bag ham.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Hvem</a:t>
            </a:r>
            <a:r>
              <a:rPr lang="en-US" sz="2800" dirty="0"/>
              <a:t>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erstatsnings</a:t>
            </a:r>
            <a:r>
              <a:rPr lang="en-US" sz="2800" dirty="0"/>
              <a:t> </a:t>
            </a:r>
            <a:r>
              <a:rPr lang="en-US" sz="2800" dirty="0" err="1"/>
              <a:t>ansvarlig</a:t>
            </a:r>
            <a:r>
              <a:rPr lang="en-US" sz="2800" dirty="0"/>
              <a:t> her??</a:t>
            </a:r>
          </a:p>
        </p:txBody>
      </p:sp>
      <p:pic>
        <p:nvPicPr>
          <p:cNvPr id="1026" name="Picture 2" descr="Spørgsmålstegn Overlegen Tænke - Gratis billeder på Pixabay">
            <a:extLst>
              <a:ext uri="{FF2B5EF4-FFF2-40B4-BE49-F238E27FC236}">
                <a16:creationId xmlns:a16="http://schemas.microsoft.com/office/drawing/2014/main" id="{2D7ECAF7-4F97-4324-98DB-CF5DD3557D2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r="1398" b="2"/>
          <a:stretch/>
        </p:blipFill>
        <p:spPr bwMode="auto">
          <a:xfrm>
            <a:off x="7729588" y="451343"/>
            <a:ext cx="3513546" cy="4850253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8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7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5F802B-2DBE-402A-8D50-E791C9F0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1044250"/>
            <a:ext cx="9841575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/>
              <a:t>Jens er erstatningsansvarlig, da det altid er den, der bakker, der har ansvaret for at se, om der er fri bane</a:t>
            </a:r>
          </a:p>
        </p:txBody>
      </p:sp>
    </p:spTree>
    <p:extLst>
      <p:ext uri="{BB962C8B-B14F-4D97-AF65-F5344CB8AC3E}">
        <p14:creationId xmlns:p14="http://schemas.microsoft.com/office/powerpoint/2010/main" val="69116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57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FAA7C4-1413-429C-8503-59FBE8C1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244077" y="-249271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9600" dirty="0"/>
              <a:t>MEN </a:t>
            </a:r>
            <a:r>
              <a:rPr lang="en-US" sz="9600" dirty="0" err="1"/>
              <a:t>men</a:t>
            </a:r>
            <a:endParaRPr lang="en-US" sz="960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912103-5EA6-4137-9261-8DA09D62F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420000">
            <a:off x="658698" y="3642770"/>
            <a:ext cx="5424749" cy="6217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Har ole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jens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så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husket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at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tegne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ansvarsforsikring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kasko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????</a:t>
            </a:r>
          </a:p>
        </p:txBody>
      </p:sp>
      <p:pic>
        <p:nvPicPr>
          <p:cNvPr id="2050" name="Picture 2" descr="Kan vi lære at tænke anderledes? Del 1">
            <a:extLst>
              <a:ext uri="{FF2B5EF4-FFF2-40B4-BE49-F238E27FC236}">
                <a16:creationId xmlns:a16="http://schemas.microsoft.com/office/drawing/2014/main" id="{4A45A2E9-A4FB-44E1-B97F-C087FFD80FE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15657" b="-2"/>
          <a:stretch/>
        </p:blipFill>
        <p:spPr bwMode="auto">
          <a:xfrm rot="21420000">
            <a:off x="6437841" y="373505"/>
            <a:ext cx="4208217" cy="38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6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645D20-6A54-4C88-AE63-8E0557F2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Er uheldet ude;</a:t>
            </a:r>
          </a:p>
        </p:txBody>
      </p:sp>
      <p:graphicFrame>
        <p:nvGraphicFramePr>
          <p:cNvPr id="5" name="Pladsholder til tekst 2">
            <a:extLst>
              <a:ext uri="{FF2B5EF4-FFF2-40B4-BE49-F238E27FC236}">
                <a16:creationId xmlns:a16="http://schemas.microsoft.com/office/drawing/2014/main" id="{B777B9F6-A30C-4F5F-BE48-ABF80672D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96373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343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91BDF7-74ED-406A-8A22-22721EE5F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544B1A-9E28-4189-AE12-8CDBA2C0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B6A25A0-6CD9-45B3-A42D-509D3E2F2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8AFC8E5-EE69-4EDA-9BAA-D9650668B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1EE848-149F-4FB9-B7EF-229308554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776EF8-B8E3-474B-BF4D-5937B9B2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Udvidet</a:t>
            </a:r>
            <a:r>
              <a:rPr lang="en-US" sz="5400" dirty="0"/>
              <a:t> </a:t>
            </a:r>
            <a:r>
              <a:rPr lang="en-US" sz="5400" dirty="0" err="1"/>
              <a:t>forsikring</a:t>
            </a:r>
            <a:r>
              <a:rPr lang="en-US" sz="5400" dirty="0"/>
              <a:t>??</a:t>
            </a:r>
          </a:p>
        </p:txBody>
      </p:sp>
      <p:graphicFrame>
        <p:nvGraphicFramePr>
          <p:cNvPr id="5" name="Pladsholder til tekst 2">
            <a:extLst>
              <a:ext uri="{FF2B5EF4-FFF2-40B4-BE49-F238E27FC236}">
                <a16:creationId xmlns:a16="http://schemas.microsoft.com/office/drawing/2014/main" id="{74B913C5-D434-44CB-ACA7-C05E5C42F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550275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4869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vedbegivenhed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337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Impact</vt:lpstr>
      <vt:lpstr>Hovedbegivenhed</vt:lpstr>
      <vt:lpstr>Dch forsikring</vt:lpstr>
      <vt:lpstr>Tilskadekomne</vt:lpstr>
      <vt:lpstr>Spørgsmål 1?</vt:lpstr>
      <vt:lpstr>Ole er erstatnings ansvarlig, da det er Ole der skal holde afstand, så man kan nå at bremse.</vt:lpstr>
      <vt:lpstr>Spørgsmål 2?</vt:lpstr>
      <vt:lpstr>Jens er erstatningsansvarlig, da det altid er den, der bakker, der har ansvaret for at se, om der er fri bane</vt:lpstr>
      <vt:lpstr>MEN men</vt:lpstr>
      <vt:lpstr>Er uheldet ude;</vt:lpstr>
      <vt:lpstr>Udvidet forsikring??</vt:lpstr>
      <vt:lpstr>Hvorfor er det vigtigt med en ansvarsforsikring??? </vt:lpstr>
      <vt:lpstr>Fordi; så er det ikke sikkert, at vi er dækket</vt:lpstr>
      <vt:lpstr>Hvor ofte tjekker i forsirking ved jeres medlemmer???</vt:lpstr>
      <vt:lpstr>Derfor;</vt:lpstr>
      <vt:lpstr>VI er dækket med alt hvad vi kan, men det kræver, at vores medlemmer også er forsikret, for at gøre det nemmere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Dch forsikring</dc:title>
  <dc:creator>Peder Søndergaard</dc:creator>
  <cp:lastModifiedBy>Peder Søndergaard</cp:lastModifiedBy>
  <cp:revision>5</cp:revision>
  <dcterms:created xsi:type="dcterms:W3CDTF">2020-09-10T17:37:42Z</dcterms:created>
  <dcterms:modified xsi:type="dcterms:W3CDTF">2020-09-12T13:21:36Z</dcterms:modified>
</cp:coreProperties>
</file>